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6"/>
  </p:notes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DB9F1D-B996-4BA0-9039-613E6AF2E072}" type="datetimeFigureOut">
              <a:rPr lang="fr-FR" smtClean="0"/>
              <a:pPr/>
              <a:t>08/10/2014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7CA053-64A5-468B-A4AC-F179676E72A7}" type="slidenum">
              <a:rPr lang="fr-CA" smtClean="0"/>
              <a:pPr/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D72F5-4AE0-4F91-84F6-6991E5097B28}" type="datetimeFigureOut">
              <a:rPr lang="fr-FR"/>
              <a:pPr>
                <a:defRPr/>
              </a:pPr>
              <a:t>08/10/2014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EE943-70E4-4D3E-825C-4798AC1A2B57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66A6B-ED90-47A0-950D-EB3F0A3126B0}" type="datetimeFigureOut">
              <a:rPr lang="fr-FR"/>
              <a:pPr>
                <a:defRPr/>
              </a:pPr>
              <a:t>08/10/2014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BBB40-65F0-4BF8-8D3D-1B302F8A3BAB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7C806-A72D-4184-8CE5-0A37A3C18176}" type="datetimeFigureOut">
              <a:rPr lang="fr-FR"/>
              <a:pPr>
                <a:defRPr/>
              </a:pPr>
              <a:t>08/10/2014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93CD3-4225-4A12-B5AE-87BC6FCDDB91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1A493-1E86-4F07-9DE5-FB09DF1C1D4B}" type="datetimeFigureOut">
              <a:rPr lang="fr-FR"/>
              <a:pPr>
                <a:defRPr/>
              </a:pPr>
              <a:t>08/10/2014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B958D-0694-4924-A86B-21DB5723657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A30C4-9E91-4046-886F-CD5B013B801B}" type="datetimeFigureOut">
              <a:rPr lang="fr-FR"/>
              <a:pPr>
                <a:defRPr/>
              </a:pPr>
              <a:t>08/10/2014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CA66E-1B18-41FC-BBBF-2CB9C82AD7A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40F04-595E-4771-B172-1E0CB2E92B51}" type="datetimeFigureOut">
              <a:rPr lang="fr-FR"/>
              <a:pPr>
                <a:defRPr/>
              </a:pPr>
              <a:t>08/10/2014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C8491-D6A5-4A04-824C-DF1A16BB6700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4A7B5-1140-411B-9CDA-69B3E22C73FB}" type="datetimeFigureOut">
              <a:rPr lang="fr-FR"/>
              <a:pPr>
                <a:defRPr/>
              </a:pPr>
              <a:t>08/10/2014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E9991-5BA6-4B12-89DE-1BA775F62054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8AAFD-4299-4BA3-BEF4-9CA24F6A9A84}" type="datetimeFigureOut">
              <a:rPr lang="fr-FR"/>
              <a:pPr>
                <a:defRPr/>
              </a:pPr>
              <a:t>08/10/2014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7D73C-2031-492E-B38E-C491368C13D0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26DA9-818E-4FA1-AB8E-0D8F32C1D27D}" type="datetimeFigureOut">
              <a:rPr lang="fr-FR"/>
              <a:pPr>
                <a:defRPr/>
              </a:pPr>
              <a:t>08/10/2014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E873A-DAA7-4191-B399-30D6BF29195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AEDC2-A054-4FE4-98B1-11429BA579DC}" type="datetimeFigureOut">
              <a:rPr lang="fr-FR"/>
              <a:pPr>
                <a:defRPr/>
              </a:pPr>
              <a:t>08/10/2014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ED0E2-7683-4C20-B6CB-652102D06959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6AF50-9A6C-4838-B1B8-C0406834832C}" type="datetimeFigureOut">
              <a:rPr lang="fr-FR"/>
              <a:pPr>
                <a:defRPr/>
              </a:pPr>
              <a:t>08/10/2014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C8D11-3B1C-4630-A092-1A20EFFA3475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CA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CCC5DAF-87E5-49F5-903F-B90EF21DC3E6}" type="datetimeFigureOut">
              <a:rPr lang="fr-FR"/>
              <a:pPr>
                <a:defRPr/>
              </a:pPr>
              <a:t>08/10/2014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298C9BD-93FD-4762-82A1-52C817A4AA67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214438"/>
            <a:ext cx="7772400" cy="1470025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CA" sz="9600" dirty="0" err="1" smtClean="0">
                <a:solidFill>
                  <a:schemeClr val="accent5">
                    <a:lumMod val="75000"/>
                  </a:schemeClr>
                </a:solidFill>
                <a:latin typeface="Cheri" pitchFamily="2" charset="0"/>
              </a:rPr>
              <a:t>Timelines</a:t>
            </a:r>
            <a:endParaRPr lang="fr-CA" sz="9600" dirty="0" smtClean="0">
              <a:solidFill>
                <a:schemeClr val="accent5">
                  <a:lumMod val="75000"/>
                </a:schemeClr>
              </a:solidFill>
              <a:latin typeface="Cheri" pitchFamily="2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85888" y="2590800"/>
            <a:ext cx="64008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CA" sz="4400" dirty="0" smtClean="0">
                <a:solidFill>
                  <a:schemeClr val="accent6">
                    <a:lumMod val="75000"/>
                  </a:schemeClr>
                </a:solidFill>
                <a:latin typeface="DJ Basic" pitchFamily="2" charset="0"/>
              </a:rPr>
              <a:t>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mybabyphotos.net/wp-content/uploads/2009/02/alli-life-ma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981075"/>
            <a:ext cx="6599939" cy="4810125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farm4.static.flickr.com/3047/2915822288_381b8d7824_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62050" y="304800"/>
            <a:ext cx="7143750" cy="5362576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s://encrypted-tbn0.google.com/images?q=tbn:ANd9GcS7TxkGsqAuU3O0JpUhQ84xnPFqL8KVWsrJ2GoYHng5yy8-IN3eX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6194" y="914400"/>
            <a:ext cx="5984406" cy="3982352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33400" y="25908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We will be creating lots of different kinds of timelines throughout this unit, and by the end of the unit, you will know how to use and make a timeline!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57438" y="274638"/>
            <a:ext cx="6329362" cy="1143000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fr-CA" sz="5000" dirty="0" err="1" smtClean="0">
                <a:solidFill>
                  <a:schemeClr val="accent5">
                    <a:lumMod val="75000"/>
                  </a:schemeClr>
                </a:solidFill>
                <a:latin typeface="Cheri" pitchFamily="2" charset="0"/>
              </a:rPr>
              <a:t>What</a:t>
            </a:r>
            <a:r>
              <a:rPr lang="fr-CA" sz="5000" dirty="0" smtClean="0">
                <a:solidFill>
                  <a:schemeClr val="accent5">
                    <a:lumMod val="75000"/>
                  </a:schemeClr>
                </a:solidFill>
                <a:latin typeface="Cheri" pitchFamily="2" charset="0"/>
              </a:rPr>
              <a:t> </a:t>
            </a:r>
            <a:r>
              <a:rPr lang="fr-CA" sz="5000" dirty="0" err="1" smtClean="0">
                <a:solidFill>
                  <a:schemeClr val="accent5">
                    <a:lumMod val="75000"/>
                  </a:schemeClr>
                </a:solidFill>
                <a:latin typeface="Cheri" pitchFamily="2" charset="0"/>
              </a:rPr>
              <a:t>is</a:t>
            </a:r>
            <a:r>
              <a:rPr lang="fr-CA" sz="5000" dirty="0" smtClean="0">
                <a:solidFill>
                  <a:schemeClr val="accent5">
                    <a:lumMod val="75000"/>
                  </a:schemeClr>
                </a:solidFill>
                <a:latin typeface="Cheri" pitchFamily="2" charset="0"/>
              </a:rPr>
              <a:t> a </a:t>
            </a:r>
            <a:r>
              <a:rPr lang="fr-CA" sz="5000" dirty="0" err="1" smtClean="0">
                <a:solidFill>
                  <a:schemeClr val="accent5">
                    <a:lumMod val="75000"/>
                  </a:schemeClr>
                </a:solidFill>
                <a:latin typeface="Cheri" pitchFamily="2" charset="0"/>
              </a:rPr>
              <a:t>timeline</a:t>
            </a:r>
            <a:r>
              <a:rPr lang="fr-CA" sz="5000" dirty="0" smtClean="0">
                <a:solidFill>
                  <a:schemeClr val="accent5">
                    <a:lumMod val="75000"/>
                  </a:schemeClr>
                </a:solidFill>
                <a:latin typeface="Cheri" pitchFamily="2" charset="0"/>
              </a:rPr>
              <a:t>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357438" y="1600200"/>
            <a:ext cx="6329362" cy="4525963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sz="3600" dirty="0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A </a:t>
            </a:r>
            <a:r>
              <a:rPr lang="fr-CA" sz="3600" dirty="0" err="1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timeline</a:t>
            </a:r>
            <a:r>
              <a:rPr lang="fr-CA" sz="3600" dirty="0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 tells a story.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sz="3600" dirty="0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It </a:t>
            </a:r>
            <a:r>
              <a:rPr lang="fr-CA" sz="3600" dirty="0" err="1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is</a:t>
            </a:r>
            <a:r>
              <a:rPr lang="fr-CA" sz="3600" dirty="0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 a </a:t>
            </a:r>
            <a:r>
              <a:rPr lang="fr-CA" sz="3600" dirty="0" err="1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calendar</a:t>
            </a:r>
            <a:r>
              <a:rPr lang="fr-CA" sz="3600" dirty="0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 of </a:t>
            </a:r>
            <a:r>
              <a:rPr lang="fr-CA" sz="3600" dirty="0" err="1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events</a:t>
            </a:r>
            <a:r>
              <a:rPr lang="fr-CA" sz="3600" dirty="0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fr-CA" sz="3600" dirty="0" err="1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that</a:t>
            </a:r>
            <a:r>
              <a:rPr lang="fr-CA" sz="3600" dirty="0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 are </a:t>
            </a:r>
            <a:r>
              <a:rPr lang="fr-CA" sz="3600" dirty="0" err="1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recorded</a:t>
            </a:r>
            <a:r>
              <a:rPr lang="fr-CA" sz="3600" dirty="0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 in </a:t>
            </a:r>
            <a:r>
              <a:rPr lang="fr-CA" sz="3600" dirty="0" err="1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order</a:t>
            </a:r>
            <a:r>
              <a:rPr lang="fr-CA" sz="3600" dirty="0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 of </a:t>
            </a:r>
            <a:r>
              <a:rPr lang="fr-CA" sz="3600" dirty="0" err="1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when</a:t>
            </a:r>
            <a:r>
              <a:rPr lang="fr-CA" sz="3600" dirty="0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fr-CA" sz="3600" dirty="0" err="1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they</a:t>
            </a:r>
            <a:r>
              <a:rPr lang="fr-CA" sz="3600" dirty="0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fr-CA" sz="3600" dirty="0" err="1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happened</a:t>
            </a:r>
            <a:r>
              <a:rPr lang="fr-CA" sz="3600" dirty="0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sz="3600" dirty="0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It </a:t>
            </a:r>
            <a:r>
              <a:rPr lang="fr-CA" sz="3600" dirty="0" err="1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is</a:t>
            </a:r>
            <a:r>
              <a:rPr lang="fr-CA" sz="3600" dirty="0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 a </a:t>
            </a:r>
            <a:r>
              <a:rPr lang="fr-CA" sz="3600" dirty="0" err="1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tool</a:t>
            </a:r>
            <a:r>
              <a:rPr lang="fr-CA" sz="3600" dirty="0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fr-CA" sz="3600" dirty="0" err="1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that</a:t>
            </a:r>
            <a:r>
              <a:rPr lang="fr-CA" sz="3600" dirty="0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fr-CA" sz="3600" dirty="0" err="1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helps</a:t>
            </a:r>
            <a:r>
              <a:rPr lang="fr-CA" sz="3600" dirty="0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 us to know </a:t>
            </a:r>
            <a:r>
              <a:rPr lang="fr-CA" sz="3600" dirty="0" err="1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when</a:t>
            </a:r>
            <a:r>
              <a:rPr lang="fr-CA" sz="3600" dirty="0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 important </a:t>
            </a:r>
            <a:r>
              <a:rPr lang="fr-CA" sz="3600" dirty="0" err="1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events</a:t>
            </a:r>
            <a:r>
              <a:rPr lang="fr-CA" sz="3600" dirty="0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 have </a:t>
            </a:r>
            <a:r>
              <a:rPr lang="fr-CA" sz="3600" dirty="0" err="1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happened</a:t>
            </a:r>
            <a:r>
              <a:rPr lang="fr-CA" sz="3600" dirty="0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. 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991600" cy="1143000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fr-CA" sz="5000" dirty="0" err="1" smtClean="0">
                <a:solidFill>
                  <a:schemeClr val="accent5">
                    <a:lumMod val="75000"/>
                  </a:schemeClr>
                </a:solidFill>
                <a:latin typeface="Cheri" pitchFamily="2" charset="0"/>
              </a:rPr>
              <a:t>When</a:t>
            </a:r>
            <a:r>
              <a:rPr lang="fr-CA" sz="5000" dirty="0" smtClean="0">
                <a:solidFill>
                  <a:schemeClr val="accent5">
                    <a:lumMod val="75000"/>
                  </a:schemeClr>
                </a:solidFill>
                <a:latin typeface="Cheri" pitchFamily="2" charset="0"/>
              </a:rPr>
              <a:t> do </a:t>
            </a:r>
            <a:r>
              <a:rPr lang="fr-CA" sz="5000" dirty="0" err="1" smtClean="0">
                <a:solidFill>
                  <a:schemeClr val="accent5">
                    <a:lumMod val="75000"/>
                  </a:schemeClr>
                </a:solidFill>
                <a:latin typeface="Cheri" pitchFamily="2" charset="0"/>
              </a:rPr>
              <a:t>we</a:t>
            </a:r>
            <a:r>
              <a:rPr lang="fr-CA" sz="5000" dirty="0" smtClean="0">
                <a:solidFill>
                  <a:schemeClr val="accent5">
                    <a:lumMod val="75000"/>
                  </a:schemeClr>
                </a:solidFill>
                <a:latin typeface="Cheri" pitchFamily="2" charset="0"/>
              </a:rPr>
              <a:t> Use a </a:t>
            </a:r>
            <a:r>
              <a:rPr lang="fr-CA" sz="5000" dirty="0" err="1" smtClean="0">
                <a:solidFill>
                  <a:schemeClr val="accent5">
                    <a:lumMod val="75000"/>
                  </a:schemeClr>
                </a:solidFill>
                <a:latin typeface="Cheri" pitchFamily="2" charset="0"/>
              </a:rPr>
              <a:t>Timeline</a:t>
            </a:r>
            <a:r>
              <a:rPr lang="fr-CA" sz="5000" dirty="0" smtClean="0">
                <a:solidFill>
                  <a:schemeClr val="accent5">
                    <a:lumMod val="75000"/>
                  </a:schemeClr>
                </a:solidFill>
                <a:latin typeface="Cheri" pitchFamily="2" charset="0"/>
              </a:rPr>
              <a:t>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357438" y="1600200"/>
            <a:ext cx="6329362" cy="45259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sz="3600" dirty="0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to show the </a:t>
            </a:r>
            <a:r>
              <a:rPr lang="fr-CA" sz="3600" dirty="0" err="1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events</a:t>
            </a:r>
            <a:r>
              <a:rPr lang="fr-CA" sz="3600" dirty="0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 of a </a:t>
            </a:r>
            <a:r>
              <a:rPr lang="fr-CA" sz="3600" dirty="0" err="1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person’s</a:t>
            </a:r>
            <a:r>
              <a:rPr lang="fr-CA" sz="3600" dirty="0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 life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sz="3600" dirty="0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to show important </a:t>
            </a:r>
            <a:r>
              <a:rPr lang="fr-CA" sz="3600" dirty="0" err="1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events</a:t>
            </a:r>
            <a:r>
              <a:rPr lang="fr-CA" sz="3600" dirty="0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 in </a:t>
            </a:r>
            <a:r>
              <a:rPr lang="fr-CA" sz="3600" dirty="0" err="1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history</a:t>
            </a:r>
            <a:endParaRPr lang="fr-CA" sz="3600" dirty="0" smtClean="0">
              <a:solidFill>
                <a:schemeClr val="accent6">
                  <a:lumMod val="75000"/>
                </a:schemeClr>
              </a:solidFill>
              <a:latin typeface="Century Gothic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sz="3600" dirty="0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to </a:t>
            </a:r>
            <a:r>
              <a:rPr lang="fr-CA" sz="3600" dirty="0" err="1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sequence</a:t>
            </a:r>
            <a:r>
              <a:rPr lang="fr-CA" sz="3600" dirty="0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fr-CA" sz="3600" dirty="0" err="1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things</a:t>
            </a:r>
            <a:r>
              <a:rPr lang="fr-CA" sz="3600" dirty="0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fr-CA" sz="3600" dirty="0" err="1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that</a:t>
            </a:r>
            <a:r>
              <a:rPr lang="fr-CA" sz="3600" dirty="0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 have </a:t>
            </a:r>
            <a:r>
              <a:rPr lang="fr-CA" sz="3600" dirty="0" err="1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happened</a:t>
            </a:r>
            <a:endParaRPr lang="fr-CA" sz="3600" dirty="0" smtClean="0">
              <a:solidFill>
                <a:schemeClr val="accent6">
                  <a:lumMod val="75000"/>
                </a:schemeClr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991600" cy="1143000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fr-CA" sz="5000" dirty="0" smtClean="0">
                <a:solidFill>
                  <a:schemeClr val="accent5">
                    <a:lumMod val="75000"/>
                  </a:schemeClr>
                </a:solidFill>
                <a:latin typeface="Cheri" pitchFamily="2" charset="0"/>
              </a:rPr>
              <a:t>How do </a:t>
            </a:r>
            <a:r>
              <a:rPr lang="fr-CA" sz="5000" dirty="0" err="1" smtClean="0">
                <a:solidFill>
                  <a:schemeClr val="accent5">
                    <a:lumMod val="75000"/>
                  </a:schemeClr>
                </a:solidFill>
                <a:latin typeface="Cheri" pitchFamily="2" charset="0"/>
              </a:rPr>
              <a:t>we</a:t>
            </a:r>
            <a:r>
              <a:rPr lang="fr-CA" sz="5000" dirty="0" smtClean="0">
                <a:solidFill>
                  <a:schemeClr val="accent5">
                    <a:lumMod val="75000"/>
                  </a:schemeClr>
                </a:solidFill>
                <a:latin typeface="Cheri" pitchFamily="2" charset="0"/>
              </a:rPr>
              <a:t> </a:t>
            </a:r>
            <a:r>
              <a:rPr lang="fr-CA" sz="5000" dirty="0" err="1" smtClean="0">
                <a:solidFill>
                  <a:schemeClr val="accent5">
                    <a:lumMod val="75000"/>
                  </a:schemeClr>
                </a:solidFill>
                <a:latin typeface="Cheri" pitchFamily="2" charset="0"/>
              </a:rPr>
              <a:t>Make</a:t>
            </a:r>
            <a:r>
              <a:rPr lang="fr-CA" sz="5000" dirty="0" smtClean="0">
                <a:solidFill>
                  <a:schemeClr val="accent5">
                    <a:lumMod val="75000"/>
                  </a:schemeClr>
                </a:solidFill>
                <a:latin typeface="Cheri" pitchFamily="2" charset="0"/>
              </a:rPr>
              <a:t> </a:t>
            </a:r>
            <a:r>
              <a:rPr lang="fr-CA" sz="5000" dirty="0" err="1" smtClean="0">
                <a:solidFill>
                  <a:schemeClr val="accent5">
                    <a:lumMod val="75000"/>
                  </a:schemeClr>
                </a:solidFill>
                <a:latin typeface="Cheri" pitchFamily="2" charset="0"/>
              </a:rPr>
              <a:t>timelines</a:t>
            </a:r>
            <a:r>
              <a:rPr lang="fr-CA" sz="5000" dirty="0" smtClean="0">
                <a:solidFill>
                  <a:schemeClr val="accent5">
                    <a:lumMod val="75000"/>
                  </a:schemeClr>
                </a:solidFill>
                <a:latin typeface="Cheri" pitchFamily="2" charset="0"/>
              </a:rPr>
              <a:t>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357438" y="1600200"/>
            <a:ext cx="6329362" cy="4525963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sz="3600" dirty="0" err="1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We</a:t>
            </a:r>
            <a:r>
              <a:rPr lang="fr-CA" sz="3600" dirty="0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fr-CA" sz="3600" dirty="0" err="1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think</a:t>
            </a:r>
            <a:r>
              <a:rPr lang="fr-CA" sz="3600" dirty="0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 of important </a:t>
            </a:r>
            <a:r>
              <a:rPr lang="fr-CA" sz="3600" dirty="0" err="1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events</a:t>
            </a:r>
            <a:r>
              <a:rPr lang="fr-CA" sz="3600" dirty="0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sz="3600" dirty="0" err="1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We</a:t>
            </a:r>
            <a:r>
              <a:rPr lang="fr-CA" sz="3600" dirty="0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fr-CA" sz="3600" dirty="0" err="1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write</a:t>
            </a:r>
            <a:r>
              <a:rPr lang="fr-CA" sz="3600" dirty="0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fr-CA" sz="3600" dirty="0" err="1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them</a:t>
            </a:r>
            <a:r>
              <a:rPr lang="fr-CA" sz="3600" dirty="0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 in the </a:t>
            </a:r>
            <a:r>
              <a:rPr lang="fr-CA" sz="3600" dirty="0" err="1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order</a:t>
            </a:r>
            <a:r>
              <a:rPr lang="fr-CA" sz="3600" dirty="0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fr-CA" sz="3600" dirty="0" err="1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that</a:t>
            </a:r>
            <a:r>
              <a:rPr lang="fr-CA" sz="3600" dirty="0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fr-CA" sz="3600" dirty="0" err="1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they</a:t>
            </a:r>
            <a:r>
              <a:rPr lang="fr-CA" sz="3600" dirty="0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fr-CA" sz="3600" dirty="0" err="1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happened</a:t>
            </a:r>
            <a:r>
              <a:rPr lang="fr-CA" sz="3600" dirty="0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sz="3600" dirty="0" err="1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We</a:t>
            </a:r>
            <a:r>
              <a:rPr lang="fr-CA" sz="3600" dirty="0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 use labels </a:t>
            </a:r>
            <a:r>
              <a:rPr lang="fr-CA" sz="3600" dirty="0" err="1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that</a:t>
            </a:r>
            <a:r>
              <a:rPr lang="fr-CA" sz="3600" dirty="0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 tell us </a:t>
            </a:r>
            <a:r>
              <a:rPr lang="fr-CA" sz="3600" dirty="0" err="1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when</a:t>
            </a:r>
            <a:r>
              <a:rPr lang="fr-CA" sz="3600" dirty="0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 the </a:t>
            </a:r>
            <a:r>
              <a:rPr lang="fr-CA" sz="3600" dirty="0" err="1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events</a:t>
            </a:r>
            <a:r>
              <a:rPr lang="fr-CA" sz="3600" dirty="0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fr-CA" sz="3600" dirty="0" err="1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happened</a:t>
            </a:r>
            <a:r>
              <a:rPr lang="fr-CA" sz="3600" dirty="0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sz="3600" dirty="0" err="1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We</a:t>
            </a:r>
            <a:r>
              <a:rPr lang="fr-CA" sz="3600" dirty="0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fr-CA" sz="3600" dirty="0" err="1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include</a:t>
            </a:r>
            <a:r>
              <a:rPr lang="fr-CA" sz="3600" dirty="0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 a relevant </a:t>
            </a:r>
            <a:r>
              <a:rPr lang="fr-CA" sz="3600" dirty="0" err="1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title</a:t>
            </a:r>
            <a:r>
              <a:rPr lang="fr-CA" sz="3600" dirty="0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sz="3600" dirty="0" err="1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We</a:t>
            </a:r>
            <a:r>
              <a:rPr lang="fr-CA" sz="3600" dirty="0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fr-CA" sz="3600" dirty="0" err="1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can</a:t>
            </a:r>
            <a:r>
              <a:rPr lang="fr-CA" sz="3600" dirty="0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fr-CA" sz="3600" dirty="0" err="1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include</a:t>
            </a:r>
            <a:r>
              <a:rPr lang="fr-CA" sz="3600" dirty="0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fr-CA" sz="3600" dirty="0" err="1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pictures</a:t>
            </a:r>
            <a:r>
              <a:rPr lang="fr-CA" sz="3600" dirty="0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 or </a:t>
            </a:r>
            <a:r>
              <a:rPr lang="fr-CA" sz="3600" dirty="0" err="1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symbols</a:t>
            </a:r>
            <a:r>
              <a:rPr lang="fr-CA" sz="3600" dirty="0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sz="3600" dirty="0" err="1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We</a:t>
            </a:r>
            <a:r>
              <a:rPr lang="fr-CA" sz="3600" dirty="0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fr-CA" sz="3600" dirty="0" err="1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write</a:t>
            </a:r>
            <a:r>
              <a:rPr lang="fr-CA" sz="3600" dirty="0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 as </a:t>
            </a:r>
            <a:r>
              <a:rPr lang="fr-CA" sz="3600" dirty="0" err="1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neatly</a:t>
            </a:r>
            <a:r>
              <a:rPr lang="fr-CA" sz="3600" dirty="0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 as possible, and </a:t>
            </a:r>
            <a:r>
              <a:rPr lang="fr-CA" sz="3600" dirty="0" err="1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we</a:t>
            </a:r>
            <a:r>
              <a:rPr lang="fr-CA" sz="3600" dirty="0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 are </a:t>
            </a:r>
            <a:r>
              <a:rPr lang="fr-CA" sz="3600" dirty="0" err="1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creative</a:t>
            </a:r>
            <a:r>
              <a:rPr lang="fr-CA" sz="3600" dirty="0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!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762000" y="1066800"/>
            <a:ext cx="8005762" cy="39624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CA" sz="8800" dirty="0" err="1" smtClean="0">
                <a:solidFill>
                  <a:schemeClr val="accent5">
                    <a:lumMod val="75000"/>
                  </a:schemeClr>
                </a:solidFill>
                <a:latin typeface="Cheri" pitchFamily="2" charset="0"/>
              </a:rPr>
              <a:t>Ready</a:t>
            </a:r>
            <a:r>
              <a:rPr lang="fr-CA" sz="8800" dirty="0" smtClean="0">
                <a:solidFill>
                  <a:schemeClr val="accent5">
                    <a:lumMod val="75000"/>
                  </a:schemeClr>
                </a:solidFill>
                <a:latin typeface="Cheri" pitchFamily="2" charset="0"/>
              </a:rPr>
              <a:t> to </a:t>
            </a:r>
            <a:r>
              <a:rPr lang="fr-CA" sz="8800" dirty="0" err="1" smtClean="0">
                <a:solidFill>
                  <a:schemeClr val="accent5">
                    <a:lumMod val="75000"/>
                  </a:schemeClr>
                </a:solidFill>
                <a:latin typeface="Cheri" pitchFamily="2" charset="0"/>
              </a:rPr>
              <a:t>see</a:t>
            </a:r>
            <a:r>
              <a:rPr lang="fr-CA" sz="8800" dirty="0" smtClean="0">
                <a:solidFill>
                  <a:schemeClr val="accent5">
                    <a:lumMod val="75000"/>
                  </a:schemeClr>
                </a:solidFill>
                <a:latin typeface="Cheri" pitchFamily="2" charset="0"/>
              </a:rPr>
              <a:t> </a:t>
            </a:r>
            <a:r>
              <a:rPr lang="fr-CA" sz="8800" dirty="0" err="1" smtClean="0">
                <a:solidFill>
                  <a:schemeClr val="accent5">
                    <a:lumMod val="75000"/>
                  </a:schemeClr>
                </a:solidFill>
                <a:latin typeface="Cheri" pitchFamily="2" charset="0"/>
              </a:rPr>
              <a:t>some</a:t>
            </a:r>
            <a:r>
              <a:rPr lang="fr-CA" sz="8800" dirty="0" smtClean="0">
                <a:solidFill>
                  <a:schemeClr val="accent5">
                    <a:lumMod val="75000"/>
                  </a:schemeClr>
                </a:solidFill>
                <a:latin typeface="Cheri" pitchFamily="2" charset="0"/>
              </a:rPr>
              <a:t> </a:t>
            </a:r>
            <a:r>
              <a:rPr lang="fr-CA" sz="8800" dirty="0" err="1" smtClean="0">
                <a:solidFill>
                  <a:schemeClr val="accent5">
                    <a:lumMod val="75000"/>
                  </a:schemeClr>
                </a:solidFill>
                <a:latin typeface="Cheri" pitchFamily="2" charset="0"/>
              </a:rPr>
              <a:t>examples</a:t>
            </a:r>
            <a:r>
              <a:rPr lang="fr-CA" sz="8800" dirty="0" smtClean="0">
                <a:solidFill>
                  <a:schemeClr val="accent5">
                    <a:lumMod val="75000"/>
                  </a:schemeClr>
                </a:solidFill>
                <a:latin typeface="Cheri" pitchFamily="2" charset="0"/>
              </a:rPr>
              <a:t>?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socialstudiesforkids.com/graphics/explorerstimeli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66609" y="381000"/>
            <a:ext cx="4962991" cy="6019800"/>
          </a:xfrm>
          <a:prstGeom prst="rect">
            <a:avLst/>
          </a:prstGeom>
          <a:noFill/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cache.gizmodo.com/assets/resources/2008/01/lego-brick4-timeli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762000"/>
            <a:ext cx="8269121" cy="4362451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www.curriculumonline.ie/uploadedfiles/PSC/HG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599" y="304800"/>
            <a:ext cx="6352787" cy="624840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ninadavis.files.wordpress.com/2011/09/maths-portfolio-september-008.jpg?w=500&amp;h=35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381000"/>
            <a:ext cx="7272650" cy="5105400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W_ColorPencil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6D81CFD-CA74-45F2-9DAF-01B752EE31F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TW_ColorPencils</Template>
  <TotalTime>83</TotalTime>
  <Words>168</Words>
  <Application>Microsoft Office PowerPoint</Application>
  <PresentationFormat>On-screen Show (4:3)</PresentationFormat>
  <Paragraphs>19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TW_ColorPencils</vt:lpstr>
      <vt:lpstr>Timelines</vt:lpstr>
      <vt:lpstr>What is a timeline?</vt:lpstr>
      <vt:lpstr>When do we Use a Timeline?</vt:lpstr>
      <vt:lpstr>How do we Make timelines?</vt:lpstr>
      <vt:lpstr>Ready to see some examples?</vt:lpstr>
      <vt:lpstr>Slide 6</vt:lpstr>
      <vt:lpstr>Slide 7</vt:lpstr>
      <vt:lpstr>Slide 8</vt:lpstr>
      <vt:lpstr>Slide 9</vt:lpstr>
      <vt:lpstr>Slide 10</vt:lpstr>
      <vt:lpstr>Slide 11</vt:lpstr>
      <vt:lpstr>Slide 12</vt:lpstr>
      <vt:lpstr>We will be creating lots of different kinds of timelines throughout this unit, and by the end of the unit, you will know how to use and make a timeline!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Timelines</dc:title>
  <dc:creator>Bird</dc:creator>
  <cp:lastModifiedBy>hcollins2</cp:lastModifiedBy>
  <cp:revision>15</cp:revision>
  <dcterms:created xsi:type="dcterms:W3CDTF">2012-01-29T19:11:13Z</dcterms:created>
  <dcterms:modified xsi:type="dcterms:W3CDTF">2014-10-08T12:34:13Z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TC103814939990</vt:lpwstr>
  </property>
</Properties>
</file>